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1" r:id="rId4"/>
    <p:sldId id="262" r:id="rId5"/>
    <p:sldId id="263" r:id="rId6"/>
    <p:sldId id="259" r:id="rId7"/>
    <p:sldId id="265" r:id="rId8"/>
    <p:sldId id="260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64" y="1249907"/>
            <a:ext cx="7171472" cy="4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9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7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915D7-0E16-40BB-B930-ED9E3A128DA1}" type="datetimeFigureOut">
              <a:rPr lang="ko-KR" altLang="en-US" smtClean="0"/>
              <a:t>2020-12-11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9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110759" y="1698937"/>
            <a:ext cx="5192405" cy="51631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0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" y="3123849"/>
            <a:ext cx="5029200" cy="2456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랜딩 부분의 문구 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4" y="3098753"/>
            <a:ext cx="5046846" cy="24655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22891" y="4038267"/>
            <a:ext cx="2633965" cy="9044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51273" y="4034145"/>
            <a:ext cx="2633965" cy="8838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 사업에  대한  문구를  돌아가며  출력하는  방식에서  현재의 문구로 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8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78876" y="3692270"/>
            <a:ext cx="3912974" cy="1192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7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78876" y="3692270"/>
            <a:ext cx="3912974" cy="1192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8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사업방향  부분의  문장  추가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대표님이  작성하신  문장을  토대로  비전과  미션을  주제로  하는  문장을  상단에  삽입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98" y="3098155"/>
            <a:ext cx="5008574" cy="24468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8" y="3116061"/>
            <a:ext cx="4993772" cy="24396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17399" y="3608173"/>
            <a:ext cx="5014406" cy="194755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35586" y="3682314"/>
            <a:ext cx="5008574" cy="1873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8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810820"/>
            <a:ext cx="9957239" cy="374728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55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786107"/>
            <a:ext cx="9957239" cy="3755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2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 이미지  색상  적용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도표에  색상을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6" y="3107374"/>
            <a:ext cx="5008574" cy="24468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1" y="3162138"/>
            <a:ext cx="4917103" cy="24022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66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6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68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8061" y="95429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주간업무</a:t>
            </a:r>
            <a:r>
              <a:rPr lang="ko-KR" altLang="en-US" sz="1400" dirty="0"/>
              <a:t> </a:t>
            </a:r>
            <a:r>
              <a:rPr lang="en-US" altLang="ko-KR" sz="1400" dirty="0"/>
              <a:t>- </a:t>
            </a:r>
            <a:r>
              <a:rPr lang="ko-KR" altLang="en-US" sz="1100" dirty="0" err="1"/>
              <a:t>이현섭</a:t>
            </a:r>
            <a:r>
              <a:rPr lang="ko-KR" altLang="en-US" sz="1100" dirty="0"/>
              <a:t> 팀장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10F7C7-B544-413A-9980-A669E6EA9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12" y="1387604"/>
            <a:ext cx="5737984" cy="527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부분  내용  전면  수정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공유오피스  관련  사업  및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타업체가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쉽게  따라 할만한  아이템을  다른 문장으로  교체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7" y="3107374"/>
            <a:ext cx="5008571" cy="24468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1" y="3162138"/>
            <a:ext cx="4917103" cy="24022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59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90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8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부분  추가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부분 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7" y="3107374"/>
            <a:ext cx="5008571" cy="24468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2" y="3162138"/>
            <a:ext cx="4917101" cy="24022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33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6" y="1690436"/>
            <a:ext cx="9963668" cy="4867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0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0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78061" y="95428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주간업무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100" dirty="0"/>
              <a:t>정량화 주임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539C39-CBA2-4FDE-8100-A26A3EA4C3DB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49634-7CAB-4E80-AFBC-2DE77C2021D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3F3DB6-563D-43E8-BEAF-CD09F96A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11" y="1382232"/>
            <a:ext cx="6085590" cy="588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78061" y="942749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주간업무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100" dirty="0"/>
              <a:t>김혁 책임연구원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12" y="1382233"/>
            <a:ext cx="9243144" cy="382772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D7B4D-0754-4D34-95B1-75EB3ABBB2E3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40B21-DA70-45C1-8B96-7A1F2FF7100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27085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3273" y="1470098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주요사항 </a:t>
            </a:r>
            <a:r>
              <a:rPr lang="ko-KR" altLang="en-US" sz="1200" dirty="0" err="1"/>
              <a:t>주간업무</a:t>
            </a:r>
            <a:r>
              <a:rPr lang="ko-KR" altLang="en-US" sz="1200" dirty="0"/>
              <a:t> 계획 및 실행 현황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6CCC34-813B-4095-BEE0-7476690C8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6" y="1747097"/>
            <a:ext cx="9749533" cy="45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6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기업 홈페이지 수정 작업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 홈페이지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 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랜딩  부분의  문구 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사업방향  부분의  문장 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 이미지  색상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부분  내용  전면  수정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부분 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07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49246"/>
            <a:ext cx="10058400" cy="4913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 홈페이지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47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메뉴변경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모집공고를  빼고  기업지원을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" y="3123849"/>
            <a:ext cx="5029200" cy="24569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4" y="3098753"/>
            <a:ext cx="5046846" cy="246559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699321" y="3132087"/>
            <a:ext cx="2708107" cy="24542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94751" y="3127965"/>
            <a:ext cx="2708107" cy="24542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41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83305" y="1690436"/>
            <a:ext cx="5218318" cy="51889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0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507</Words>
  <Application>Microsoft Office PowerPoint</Application>
  <PresentationFormat>와이드스크린</PresentationFormat>
  <Paragraphs>84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나눔고딕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AFFINITY05</dc:creator>
  <cp:lastModifiedBy>김 혁</cp:lastModifiedBy>
  <cp:revision>28</cp:revision>
  <dcterms:created xsi:type="dcterms:W3CDTF">2020-12-02T05:04:32Z</dcterms:created>
  <dcterms:modified xsi:type="dcterms:W3CDTF">2020-12-11T01:44:32Z</dcterms:modified>
</cp:coreProperties>
</file>